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k4sgjP0m0SqkjHY7lf/tdA59f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838200" y="2467425"/>
            <a:ext cx="105156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A23E-60BB-A87D-639E-69FA89F1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0223B-2FE6-1F90-5357-391BC68BB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Soumya</dc:creator>
  <cp:lastModifiedBy>Kaisara Kamalia</cp:lastModifiedBy>
  <cp:revision>2</cp:revision>
  <dcterms:created xsi:type="dcterms:W3CDTF">2025-01-20T05:26:15Z</dcterms:created>
  <dcterms:modified xsi:type="dcterms:W3CDTF">2025-03-24T10:16:44Z</dcterms:modified>
</cp:coreProperties>
</file>